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258" r:id="rId6"/>
    <p:sldId id="259" r:id="rId7"/>
    <p:sldId id="257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249" autoAdjust="0"/>
  </p:normalViewPr>
  <p:slideViewPr>
    <p:cSldViewPr>
      <p:cViewPr varScale="1">
        <p:scale>
          <a:sx n="72" d="100"/>
          <a:sy n="72" d="100"/>
        </p:scale>
        <p:origin x="132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934959-E107-44D6-B924-8D56B2B5E950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285D87-D5A5-4B3D-9F90-58C52EC023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7211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285D87-D5A5-4B3D-9F90-58C52EC023BA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0332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CB2465-0D08-4BF7-9070-5F2D3EB859A6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5513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24-9-2019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24-9-2019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r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24-9-2019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24-9-2019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24-9-2019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24-9-2019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24-9-2019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24-9-2019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24-9-2019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24-9-2019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24-9-2019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"/>
            <a:ext cx="9144000" cy="685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6629"/>
          </a:xfrm>
          <a:prstGeom prst="rect">
            <a:avLst/>
          </a:prstGeom>
        </p:spPr>
      </p:pic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nl-NL" sz="4800" dirty="0"/>
              <a:t>L&amp;O Werkproces beschrijven</a:t>
            </a:r>
          </a:p>
        </p:txBody>
      </p:sp>
      <p:sp>
        <p:nvSpPr>
          <p:cNvPr id="5" name="Ondertitel 4"/>
          <p:cNvSpPr>
            <a:spLocks noGrp="1"/>
          </p:cNvSpPr>
          <p:nvPr>
            <p:ph type="subTitle" idx="1"/>
          </p:nvPr>
        </p:nvSpPr>
        <p:spPr>
          <a:xfrm>
            <a:off x="1371600" y="2636912"/>
            <a:ext cx="6400800" cy="1752600"/>
          </a:xfrm>
        </p:spPr>
        <p:txBody>
          <a:bodyPr>
            <a:normAutofit/>
          </a:bodyPr>
          <a:lstStyle/>
          <a:p>
            <a:r>
              <a:rPr lang="nl-NL" sz="2800" dirty="0"/>
              <a:t>Bereidt de uitvoering van activiteiten voor</a:t>
            </a:r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107CF5-10F3-4E29-AD37-20B816406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Casus: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0A15C78-A973-44D9-A31A-F07FE2EF5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Je gaat voor je examen een vossenjacht organiseren voor de doelgroep 8- 12 jr. </a:t>
            </a:r>
          </a:p>
          <a:p>
            <a:pPr marL="0" indent="0">
              <a:buNone/>
            </a:pPr>
            <a:r>
              <a:rPr lang="nl-NL" dirty="0"/>
              <a:t>Dit doe je voor de jeugd van de </a:t>
            </a:r>
            <a:r>
              <a:rPr lang="nl-NL" dirty="0" err="1"/>
              <a:t>Stokhasselt</a:t>
            </a:r>
            <a:r>
              <a:rPr lang="nl-NL" dirty="0"/>
              <a:t>. (een wijk in Noord). Als Adviseur Duurzame Leefomgeving heb jij als o.a. doel gesteld om er voor te zorgen dat verschillende culturen bij elkaar komen. </a:t>
            </a:r>
          </a:p>
        </p:txBody>
      </p:sp>
    </p:spTree>
    <p:extLst>
      <p:ext uri="{BB962C8B-B14F-4D97-AF65-F5344CB8AC3E}">
        <p14:creationId xmlns:p14="http://schemas.microsoft.com/office/powerpoint/2010/main" val="3307051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77D404-4C3B-4D4D-A7AE-F3FCE8D86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1376" y="548680"/>
            <a:ext cx="6645424" cy="648072"/>
          </a:xfrm>
        </p:spPr>
        <p:txBody>
          <a:bodyPr/>
          <a:lstStyle/>
          <a:p>
            <a:pPr algn="l"/>
            <a:r>
              <a:rPr lang="nl-NL" dirty="0"/>
              <a:t>Opdracht: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AE301A9-7E49-4ADE-A3DC-8E05E0156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196752"/>
            <a:ext cx="7571184" cy="4929411"/>
          </a:xfrm>
        </p:spPr>
        <p:txBody>
          <a:bodyPr/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“Bereidt de uitvoering van activiteiten voor.”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1. Omschrijf dit volgens richtlijn </a:t>
            </a:r>
            <a:r>
              <a:rPr lang="nl-NL" dirty="0" err="1"/>
              <a:t>PvA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2. Hoe ga je dit laten zien aan de examinator?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Gebruik hiervoor de 3 vragen uit punt 7 van de </a:t>
            </a:r>
            <a:r>
              <a:rPr lang="nl-NL" dirty="0" err="1"/>
              <a:t>PvA</a:t>
            </a:r>
            <a:r>
              <a:rPr lang="nl-NL" dirty="0"/>
              <a:t> op Wikiwijs.</a:t>
            </a:r>
          </a:p>
        </p:txBody>
      </p:sp>
    </p:spTree>
    <p:extLst>
      <p:ext uri="{BB962C8B-B14F-4D97-AF65-F5344CB8AC3E}">
        <p14:creationId xmlns:p14="http://schemas.microsoft.com/office/powerpoint/2010/main" val="1523872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95736" y="260648"/>
            <a:ext cx="7509520" cy="648072"/>
          </a:xfrm>
        </p:spPr>
        <p:txBody>
          <a:bodyPr/>
          <a:lstStyle/>
          <a:p>
            <a:pPr algn="l"/>
            <a:r>
              <a:rPr lang="nl-NL" dirty="0"/>
              <a:t>Uit </a:t>
            </a:r>
            <a:r>
              <a:rPr lang="nl-NL" dirty="0" err="1"/>
              <a:t>PvA</a:t>
            </a:r>
            <a:r>
              <a:rPr lang="nl-NL" dirty="0"/>
              <a:t> op wikiwijs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3568" y="1196752"/>
            <a:ext cx="8003232" cy="4929411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Per werkproces minimaal antwoord op de volgende vragen: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 - Wat ga je doen om dit werkproces te bewijzen</a:t>
            </a:r>
          </a:p>
          <a:p>
            <a:pPr marL="0" indent="0">
              <a:buNone/>
            </a:pPr>
            <a:r>
              <a:rPr lang="nl-NL" dirty="0"/>
              <a:t> - Hoe ga je dit doen (wanneer, wie heb je nodig etc.)</a:t>
            </a:r>
          </a:p>
          <a:p>
            <a:pPr marL="0" indent="0">
              <a:buNone/>
            </a:pPr>
            <a:r>
              <a:rPr lang="nl-NL" dirty="0"/>
              <a:t> - Wat lever je op bij dit werkproces?</a:t>
            </a:r>
          </a:p>
        </p:txBody>
      </p:sp>
    </p:spTree>
    <p:extLst>
      <p:ext uri="{BB962C8B-B14F-4D97-AF65-F5344CB8AC3E}">
        <p14:creationId xmlns:p14="http://schemas.microsoft.com/office/powerpoint/2010/main" val="347034713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8" ma:contentTypeDescription="Een nieuw document maken." ma:contentTypeScope="" ma:versionID="2cb4927541bac66932cf14bd3ab8edfd">
  <xsd:schema xmlns:xsd="http://www.w3.org/2001/XMLSchema" xmlns:xs="http://www.w3.org/2001/XMLSchema" xmlns:p="http://schemas.microsoft.com/office/2006/metadata/properties" xmlns:ns2="34354c1b-6b8c-435b-ad50-990538c19557" targetNamespace="http://schemas.microsoft.com/office/2006/metadata/properties" ma:root="true" ma:fieldsID="8c413f7c304fe16ba97795324ef98cc9" ns2:_="">
    <xsd:import namespace="34354c1b-6b8c-435b-ad50-990538c195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71F80C-4DA7-4034-A9A4-3F5CED364532}">
  <ds:schemaRefs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34354c1b-6b8c-435b-ad50-990538c19557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4DF6895-4455-41F8-B845-72C4F4495A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447D083-A6FD-41D6-A44F-C4F1AF0BEA1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164</Words>
  <Application>Microsoft Office PowerPoint</Application>
  <PresentationFormat>Diavoorstelling (4:3)</PresentationFormat>
  <Paragraphs>22</Paragraphs>
  <Slides>4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Arial</vt:lpstr>
      <vt:lpstr>Calibri</vt:lpstr>
      <vt:lpstr>Kantoorthema</vt:lpstr>
      <vt:lpstr>L&amp;O Werkproces beschrijven</vt:lpstr>
      <vt:lpstr>Casus:</vt:lpstr>
      <vt:lpstr>Opdracht: </vt:lpstr>
      <vt:lpstr>Uit PvA op wikiwijs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Machiel Huizer</cp:lastModifiedBy>
  <cp:revision>41</cp:revision>
  <dcterms:created xsi:type="dcterms:W3CDTF">2013-11-15T15:05:42Z</dcterms:created>
  <dcterms:modified xsi:type="dcterms:W3CDTF">2019-09-24T11:12:21Z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